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66" r:id="rId17"/>
    <p:sldId id="267" r:id="rId18"/>
    <p:sldId id="268" r:id="rId19"/>
    <p:sldId id="26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90" r:id="rId28"/>
    <p:sldId id="292" r:id="rId29"/>
    <p:sldId id="293" r:id="rId30"/>
    <p:sldId id="294" r:id="rId31"/>
    <p:sldId id="295" r:id="rId32"/>
    <p:sldId id="298" r:id="rId33"/>
    <p:sldId id="296" r:id="rId34"/>
    <p:sldId id="297" r:id="rId35"/>
    <p:sldId id="299" r:id="rId36"/>
    <p:sldId id="300" r:id="rId37"/>
    <p:sldId id="302" r:id="rId38"/>
    <p:sldId id="307" r:id="rId39"/>
    <p:sldId id="305" r:id="rId40"/>
    <p:sldId id="306" r:id="rId41"/>
    <p:sldId id="308" r:id="rId42"/>
    <p:sldId id="309" r:id="rId43"/>
    <p:sldId id="310" r:id="rId44"/>
    <p:sldId id="312" r:id="rId45"/>
    <p:sldId id="31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72" y="-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A8E20-14B4-4F46-AEDB-FE6F9E5FB1C8}" type="datetimeFigureOut">
              <a:rPr lang="en-US" smtClean="0"/>
              <a:t>9/5/16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FCE3B-0FA7-5F4B-A353-31A4EB774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FCF1F-66A7-4243-BF0D-75C2EDB22C75}" type="datetimeFigureOut">
              <a:rPr lang="en-US" smtClean="0"/>
              <a:t>9/5/16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9B2AE-BF6E-4C1A-87EF-A9B108AE5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7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 what you know about the AIUM definition of a</a:t>
            </a:r>
            <a:r>
              <a:rPr lang="en-US" baseline="0" dirty="0" smtClean="0"/>
              <a:t> Limited Exam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9B2AE-BF6E-4C1A-87EF-A9B108AE55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2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8388-1F1F-41C8-8AAA-7C8895D32924}" type="datetime1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6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CB0A5-34BF-4A4D-A7B1-BF2871BF148D}" type="datetime1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1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5674C-2694-44F1-8129-E3118BAA9F48}" type="datetime1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E331-944C-43DB-A182-50ED93F246A1}" type="datetime1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4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3271B-6692-4E74-8E5A-89A75E140FD4}" type="datetime1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4E81-3701-4286-A8D4-4A13A5FF1667}" type="datetime1">
              <a:rPr lang="en-US" smtClean="0"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E657-2EEB-40FD-A370-331279E78DAD}" type="datetime1">
              <a:rPr lang="en-US" smtClean="0"/>
              <a:t>9/5/16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7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2FC9-6A4E-4E47-AE4C-2B65960FD204}" type="datetime1">
              <a:rPr lang="en-US" smtClean="0"/>
              <a:t>9/5/16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FCA-D490-40EE-8C89-EE268CF17ADB}" type="datetime1">
              <a:rPr lang="en-US" smtClean="0"/>
              <a:t>9/5/16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EB4-4BDB-4BFF-8756-AFBA5F905D56}" type="datetime1">
              <a:rPr lang="en-US" smtClean="0"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6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CAF2-707A-4620-A584-AAA8B95A3561}" type="datetime1">
              <a:rPr lang="en-US" smtClean="0"/>
              <a:t>9/5/16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0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85FB-679A-4A84-8A61-0E4FDE3C50DF}" type="datetime1">
              <a:rPr lang="en-US" smtClean="0"/>
              <a:t>9/5/16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A506-4874-4B0E-915F-2B1B398D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Limited Sonography </a:t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, and 3</a:t>
            </a:r>
            <a:r>
              <a:rPr lang="en-US" baseline="30000" dirty="0" smtClean="0"/>
              <a:t>rd</a:t>
            </a:r>
            <a:r>
              <a:rPr lang="en-US" dirty="0" smtClean="0"/>
              <a:t> Trimester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Serving Your Community 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0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5750"/>
            <a:ext cx="8077200" cy="60579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6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5750"/>
            <a:ext cx="8077200" cy="60579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8229600" cy="6172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4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4950"/>
            <a:ext cx="8001000" cy="60007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6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7848600" cy="5886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2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8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0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5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Routine</a:t>
            </a:r>
          </a:p>
          <a:p>
            <a:r>
              <a:rPr lang="en-US" dirty="0" smtClean="0"/>
              <a:t>Full bladder…even if you have to wait</a:t>
            </a:r>
          </a:p>
          <a:p>
            <a:r>
              <a:rPr lang="en-US" dirty="0" smtClean="0"/>
              <a:t>Cervix image: Key to documenting IUP</a:t>
            </a:r>
          </a:p>
          <a:p>
            <a:r>
              <a:rPr lang="en-US" dirty="0" smtClean="0"/>
              <a:t>Patient care</a:t>
            </a:r>
          </a:p>
          <a:p>
            <a:r>
              <a:rPr lang="en-US" dirty="0" smtClean="0"/>
              <a:t>Standards in imaging</a:t>
            </a:r>
          </a:p>
          <a:p>
            <a:r>
              <a:rPr lang="en-US" dirty="0" smtClean="0"/>
              <a:t>Images in chart; who needs what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8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and 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Trimester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Patient care and imaging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6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happy to serve you as you serve others!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Presenter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Connie Ambrecht, CEO</a:t>
            </a:r>
          </a:p>
          <a:p>
            <a:pPr marL="0" indent="0">
              <a:buNone/>
            </a:pPr>
            <a:r>
              <a:rPr lang="en-US" dirty="0" smtClean="0"/>
              <a:t>RDMS, CMB, G&amp;L Coach</a:t>
            </a:r>
          </a:p>
          <a:p>
            <a:pPr marL="0" indent="0">
              <a:buNone/>
            </a:pPr>
            <a:r>
              <a:rPr lang="en-US" dirty="0" smtClean="0"/>
              <a:t>2620 Regatta Dr 102</a:t>
            </a:r>
          </a:p>
          <a:p>
            <a:pPr marL="0" indent="0">
              <a:buNone/>
            </a:pPr>
            <a:r>
              <a:rPr lang="en-US" dirty="0" smtClean="0"/>
              <a:t>Las Vegas, NV 89128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702-925-8737</a:t>
            </a:r>
          </a:p>
          <a:p>
            <a:pPr marL="0" indent="0">
              <a:buNone/>
            </a:pPr>
            <a:r>
              <a:rPr lang="en-US" dirty="0" smtClean="0"/>
              <a:t>702-556-1101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838200" y="1676399"/>
            <a:ext cx="2627313" cy="42672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2997200" cy="4495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1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3050"/>
            <a:ext cx="8001000" cy="60007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26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5750"/>
            <a:ext cx="7848600" cy="58864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22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5750"/>
            <a:ext cx="8001000" cy="60007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650"/>
            <a:ext cx="8153400" cy="61150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5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"/>
            <a:ext cx="8153400" cy="611505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8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5750"/>
            <a:ext cx="7924800" cy="5943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21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5750"/>
            <a:ext cx="8077200" cy="60579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24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Routine</a:t>
            </a:r>
          </a:p>
          <a:p>
            <a:r>
              <a:rPr lang="en-US" dirty="0" smtClean="0"/>
              <a:t>How to message this to others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(Medical Director)</a:t>
            </a:r>
          </a:p>
          <a:p>
            <a:r>
              <a:rPr lang="en-US" dirty="0" smtClean="0"/>
              <a:t>Skills</a:t>
            </a:r>
          </a:p>
          <a:p>
            <a:r>
              <a:rPr lang="en-US" dirty="0" smtClean="0"/>
              <a:t>Remaining competent</a:t>
            </a:r>
          </a:p>
          <a:p>
            <a:r>
              <a:rPr lang="en-US" dirty="0" smtClean="0"/>
              <a:t>Move away from the baby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51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Retroverted</a:t>
            </a:r>
            <a:r>
              <a:rPr lang="en-US" dirty="0" smtClean="0"/>
              <a:t> uterus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Is it me?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23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0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Definition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Discussing the AIUM Guideline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60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03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8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37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32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81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73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94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your day really </a:t>
            </a:r>
            <a:br>
              <a:rPr lang="en-US" dirty="0" smtClean="0"/>
            </a:br>
            <a:r>
              <a:rPr lang="en-US" dirty="0" smtClean="0"/>
              <a:t>looks like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Always ready 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5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8001000" cy="60007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697995" cy="50339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4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AIUM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Review the wording</a:t>
            </a:r>
          </a:p>
          <a:p>
            <a:r>
              <a:rPr lang="en-US" dirty="0" smtClean="0"/>
              <a:t>Share what stands out (highlight or underline)</a:t>
            </a:r>
          </a:p>
          <a:p>
            <a:r>
              <a:rPr lang="en-US" dirty="0" smtClean="0"/>
              <a:t>Consider how it applies</a:t>
            </a:r>
          </a:p>
          <a:p>
            <a:r>
              <a:rPr lang="en-US" dirty="0" smtClean="0"/>
              <a:t>How you message it to others is important</a:t>
            </a:r>
          </a:p>
          <a:p>
            <a:r>
              <a:rPr lang="en-US" dirty="0" smtClean="0"/>
              <a:t>Your PMC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28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7204939" cy="54149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3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66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2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65200"/>
            <a:ext cx="6596606" cy="49577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11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58200" cy="63436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31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Happy scanning!</a:t>
            </a:r>
            <a:endParaRPr lang="en-US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aways from the AIUM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162800" cy="4525963"/>
          </a:xfrm>
        </p:spPr>
        <p:txBody>
          <a:bodyPr/>
          <a:lstStyle/>
          <a:p>
            <a:r>
              <a:rPr lang="en-US" dirty="0" smtClean="0"/>
              <a:t>__________________________</a:t>
            </a:r>
          </a:p>
          <a:p>
            <a:r>
              <a:rPr lang="en-US" dirty="0" smtClean="0"/>
              <a:t>__________________________</a:t>
            </a:r>
          </a:p>
          <a:p>
            <a:r>
              <a:rPr lang="en-US" dirty="0" smtClean="0"/>
              <a:t>__________________________</a:t>
            </a:r>
          </a:p>
          <a:p>
            <a:r>
              <a:rPr lang="en-US" dirty="0" smtClean="0"/>
              <a:t>__________________________</a:t>
            </a:r>
          </a:p>
          <a:p>
            <a:r>
              <a:rPr lang="en-US" dirty="0" smtClean="0"/>
              <a:t>__________________________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48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your consent says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 the following: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Heartbeat w M-mode</a:t>
            </a:r>
          </a:p>
          <a:p>
            <a:r>
              <a:rPr lang="en-US" dirty="0" smtClean="0"/>
              <a:t>Gestational 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9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trimester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as easy as it looks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9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include?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Midline long or sagittal</a:t>
            </a:r>
          </a:p>
          <a:p>
            <a:r>
              <a:rPr lang="en-US" dirty="0" smtClean="0"/>
              <a:t>Adnexa; right and left</a:t>
            </a:r>
          </a:p>
          <a:p>
            <a:r>
              <a:rPr lang="en-US" dirty="0" smtClean="0"/>
              <a:t>Complete uterus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3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8229600" cy="6172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SPARROW SOLUTIONS GROUP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A506-4874-4B0E-915F-2B1B398D7A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5287</TotalTime>
  <Words>404</Words>
  <Application>Microsoft Macintosh PowerPoint</Application>
  <PresentationFormat>On-screen Show (4:3)</PresentationFormat>
  <Paragraphs>151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Limited Sonography  1st, 2nd, and 3rd Trimester</vt:lpstr>
      <vt:lpstr>So happy to serve you as you serve others!</vt:lpstr>
      <vt:lpstr>Limited Definition</vt:lpstr>
      <vt:lpstr>Applying the AIUM Definition</vt:lpstr>
      <vt:lpstr>Take aways from the AIUM</vt:lpstr>
      <vt:lpstr>What your consent says</vt:lpstr>
      <vt:lpstr>First trimester</vt:lpstr>
      <vt:lpstr>What do you include?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aways</vt:lpstr>
      <vt:lpstr>2nd and 3rd Trimester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aways</vt:lpstr>
      <vt:lpstr>Retroverted uterus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your day really  looks like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Limited Sonography  1st, 2nd, and 3rd Trimester</dc:title>
  <dc:creator>Connie</dc:creator>
  <cp:lastModifiedBy>Reni Bumpas</cp:lastModifiedBy>
  <cp:revision>13</cp:revision>
  <cp:lastPrinted>2016-09-05T23:21:09Z</cp:lastPrinted>
  <dcterms:created xsi:type="dcterms:W3CDTF">2016-09-01T13:00:50Z</dcterms:created>
  <dcterms:modified xsi:type="dcterms:W3CDTF">2016-09-05T23:21:23Z</dcterms:modified>
</cp:coreProperties>
</file>